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F6C0"/>
    <a:srgbClr val="E8BAE3"/>
    <a:srgbClr val="F3E4AF"/>
    <a:srgbClr val="FCA89A"/>
    <a:srgbClr val="CBDAF9"/>
    <a:srgbClr val="FB8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6D7ACC-9EE8-4309-84D8-E63EA4F49D85}" v="2" dt="2023-05-23T05:24:57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21C2-F65F-6A00-E588-0303AF2BD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4279C-0624-1984-3C90-3337821AC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35494-356A-7E20-2367-E928B684B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4C977-6DB9-19EE-6AC5-2E7ED1BB7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2130-FE8D-02C5-91E6-C231189B8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712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4038F-EA39-43C0-9E90-5AB8BCC0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FA8E59-2052-67D8-7B31-9991DA545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530AF-C512-9D52-763B-61A1C3C3E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CBAC2-A03F-731C-D684-8A1E68E3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A6EE3-2038-1CA0-628F-9EB425AE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264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6F7B2-E502-07CF-1C8F-69706FEFC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51857-C50F-FFB7-D5D9-6DDFB38B2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DA80B-235A-0680-359D-0E3F5022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EB191-46A9-69C7-2FFA-E7AE9C5D8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0602E-FF93-0F8B-4C7D-4ED8966B3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284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E880-7C99-42AC-122F-5D8E6772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D628-5CB6-AF20-4B1B-76B5B21EC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BC244-9E9B-68B2-8B74-E15D8176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621E9-AB7F-AF00-6011-50F47A93C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3C06F-D3E6-F30F-A9FF-BF264F1D9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11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3D497-9C74-20C4-C392-58516F7F8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891B2-8658-EFEE-42D4-BA728CE69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7398C-0A9B-089C-5013-29521EE36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6A265-BCA6-5C74-DB61-D39B623EF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DBA07-004C-E0B8-5D21-283B9834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244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0620-2C76-B897-D495-0E2B48809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77CBE-7D98-DC62-32ED-AAC6AA5BA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0F852-D191-E989-C5E9-8DD5D9332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BCB4B-60BD-AC2B-F8F4-68952BFEA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0BF84-B216-1B2D-D923-7196CD10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C7029-9016-DD56-5165-420D31F0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501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C7BBD-E5F6-E3C6-4037-A7971BD75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93D7-2FD8-B868-54B1-82BC2376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2C320-990E-8471-9245-B26FDAB16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CA1BC-B6A3-CF98-2E47-5A0F124E4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7453C1-D3F8-C05C-5887-156C87080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A637C9-837D-B9CE-5241-617BB284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3156F7-13A1-0DAD-F428-B59E40920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8F2114-95B0-9DAB-22D4-B6BB66BB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923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3BEA5-8A9E-3D76-E786-E7D20043E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3D0C1E-01C0-4CEC-6593-B2EDF874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07618-C568-6B06-1292-CA06D51DA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16D47-041D-B4F5-B1AF-A1E879EF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332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870ED1-7689-1F10-F67B-804B80C7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6CD616-5904-6C0B-5796-C8324C29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D9FF0-155C-6558-DFE5-60DDE5BEE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744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5DD9-165F-897F-811F-ED9DF2A72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D8A07-1042-7B11-4B94-33544AEEA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68C8B-ED6E-88EC-254D-6848B0479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984A8-D780-9CD0-3293-F217636EC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57C36-139A-5B77-D2A6-084C498A0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4DF83-16A6-F2E5-1B24-86DA9161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597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2537F-3E97-E21C-5E4C-0503B4688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EBB78E-7519-7ACE-FA55-0E4EE869C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6F1833-8136-0459-1D7B-2EAAF5CBB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9DABF-B9B7-67E0-4113-CEAFCD8B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6A160-D073-C78D-1111-0BF379AA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4A49A-413E-F7BB-D182-6AC4B3639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40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37F216-49F9-77A9-2E0A-4BE0AABA6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0EB1E-6EC0-4E55-A520-8D1FCFEC8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80BF5-D761-8E96-335D-C75920E4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B823C-F872-5714-0D5E-5A100BC6EE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ACBDA-A499-66A7-51D0-983CB1CE8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298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4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0522FB-644B-38A0-C88B-21AA31767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357"/>
            <a:ext cx="9791700" cy="2387600"/>
          </a:xfrm>
        </p:spPr>
        <p:txBody>
          <a:bodyPr/>
          <a:lstStyle/>
          <a:p>
            <a:r>
              <a:rPr lang="en-AU" dirty="0"/>
              <a:t>Get consent from your partner</a:t>
            </a:r>
          </a:p>
        </p:txBody>
      </p:sp>
      <p:pic>
        <p:nvPicPr>
          <p:cNvPr id="9" name="Picture 8" descr="A heart shaped candy with black text&#10;&#10;Description automatically generated with low confidence">
            <a:extLst>
              <a:ext uri="{FF2B5EF4-FFF2-40B4-BE49-F238E27FC236}">
                <a16:creationId xmlns:a16="http://schemas.microsoft.com/office/drawing/2014/main" id="{73D443D9-2BB7-E4B7-896C-9893816C4E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8" t="14383" r="20995" b="16435"/>
          <a:stretch/>
        </p:blipFill>
        <p:spPr>
          <a:xfrm>
            <a:off x="4414472" y="3251255"/>
            <a:ext cx="3363055" cy="3280556"/>
          </a:xfrm>
          <a:prstGeom prst="rect">
            <a:avLst/>
          </a:prstGeom>
        </p:spPr>
      </p:pic>
      <p:pic>
        <p:nvPicPr>
          <p:cNvPr id="11" name="Picture 10" descr="A heart shaped candy with black text&#10;&#10;Description automatically generated with low confidence">
            <a:extLst>
              <a:ext uri="{FF2B5EF4-FFF2-40B4-BE49-F238E27FC236}">
                <a16:creationId xmlns:a16="http://schemas.microsoft.com/office/drawing/2014/main" id="{F82F95D8-68FB-0F13-F38C-57EB2177D7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4" t="15938" r="22269" b="16927"/>
          <a:stretch/>
        </p:blipFill>
        <p:spPr>
          <a:xfrm>
            <a:off x="278687" y="3302313"/>
            <a:ext cx="3363055" cy="3178440"/>
          </a:xfrm>
          <a:prstGeom prst="rect">
            <a:avLst/>
          </a:prstGeom>
        </p:spPr>
      </p:pic>
      <p:pic>
        <p:nvPicPr>
          <p:cNvPr id="13" name="Picture 12" descr="A pink heart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DC7BBB2B-C9D6-B910-E92A-02196622F46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0" t="24152" r="14382" b="25322"/>
          <a:stretch/>
        </p:blipFill>
        <p:spPr>
          <a:xfrm>
            <a:off x="8550257" y="3546927"/>
            <a:ext cx="3166088" cy="279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3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F6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B374D8-DF88-BBDB-636E-14947DAC6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5000" dirty="0"/>
              <a:t>Why is it important to remove air from the condom?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A0B92C-8E49-CE0F-A901-6C30AD90C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85919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48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4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6F2780-E73C-4953-781D-475A620F7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4288"/>
            <a:ext cx="9144000" cy="2789424"/>
          </a:xfrm>
        </p:spPr>
        <p:txBody>
          <a:bodyPr>
            <a:noAutofit/>
          </a:bodyPr>
          <a:lstStyle/>
          <a:p>
            <a:r>
              <a:rPr lang="en-AU" dirty="0"/>
              <a:t>While holding the tip, place condom on top of penis/toy/etc</a:t>
            </a:r>
          </a:p>
        </p:txBody>
      </p:sp>
    </p:spTree>
    <p:extLst>
      <p:ext uri="{BB962C8B-B14F-4D97-AF65-F5344CB8AC3E}">
        <p14:creationId xmlns:p14="http://schemas.microsoft.com/office/powerpoint/2010/main" val="887227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4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font, graphics, graphic design, violet&#10;&#10;Description automatically generated">
            <a:extLst>
              <a:ext uri="{FF2B5EF4-FFF2-40B4-BE49-F238E27FC236}">
                <a16:creationId xmlns:a16="http://schemas.microsoft.com/office/drawing/2014/main" id="{D82FAE4E-A749-F74D-D479-0CACC25DC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902" y="5926185"/>
            <a:ext cx="2588256" cy="72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82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A8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44E595-F892-54D2-6CFF-82FAF4E0A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968" y="448593"/>
            <a:ext cx="6946232" cy="2980407"/>
          </a:xfrm>
        </p:spPr>
        <p:txBody>
          <a:bodyPr>
            <a:normAutofit/>
          </a:bodyPr>
          <a:lstStyle/>
          <a:p>
            <a:r>
              <a:rPr lang="en-AU" dirty="0"/>
              <a:t>Roll condom down the entire length of penis/toy/etc</a:t>
            </a:r>
          </a:p>
        </p:txBody>
      </p:sp>
      <p:pic>
        <p:nvPicPr>
          <p:cNvPr id="7" name="Picture 6" descr="A banana with a condom&#10;&#10;Description automatically generated with medium confidence">
            <a:extLst>
              <a:ext uri="{FF2B5EF4-FFF2-40B4-BE49-F238E27FC236}">
                <a16:creationId xmlns:a16="http://schemas.microsoft.com/office/drawing/2014/main" id="{96A440F6-D6A7-1211-1902-C63755913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853" y="0"/>
            <a:ext cx="82456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71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A8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E916B3-C897-C97E-F7A6-BD49509A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85919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95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528DBA-F95B-FBA0-60F3-5A0183A2B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5026" y="2482592"/>
            <a:ext cx="5034411" cy="1892816"/>
          </a:xfrm>
        </p:spPr>
        <p:txBody>
          <a:bodyPr/>
          <a:lstStyle/>
          <a:p>
            <a:r>
              <a:rPr lang="en-AU" dirty="0"/>
              <a:t>Apply water-based lubricant</a:t>
            </a:r>
          </a:p>
        </p:txBody>
      </p:sp>
      <p:pic>
        <p:nvPicPr>
          <p:cNvPr id="7" name="Picture 6" descr="A picture containing drawing, bottle, cartoon, illustration&#10;&#10;Description automatically generated">
            <a:extLst>
              <a:ext uri="{FF2B5EF4-FFF2-40B4-BE49-F238E27FC236}">
                <a16:creationId xmlns:a16="http://schemas.microsoft.com/office/drawing/2014/main" id="{52C59A18-699A-D793-FA7C-C8B593427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3" y="161173"/>
            <a:ext cx="548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90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1999A7-8E64-6F08-40D2-C1DF3AAB7E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5000" dirty="0"/>
              <a:t>How can lubricant help?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825C36-C454-384A-9C4E-C9172E943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69877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50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4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F6C1589-236D-2C43-5182-B798EBF04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424" y="2190260"/>
            <a:ext cx="5843152" cy="466774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2B889C9-DAE0-EE76-C669-DFBAD10B7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3144"/>
            <a:ext cx="9144000" cy="1319703"/>
          </a:xfrm>
        </p:spPr>
        <p:txBody>
          <a:bodyPr/>
          <a:lstStyle/>
          <a:p>
            <a:r>
              <a:rPr lang="en-AU" dirty="0"/>
              <a:t>Sexy times</a:t>
            </a:r>
          </a:p>
        </p:txBody>
      </p:sp>
    </p:spTree>
    <p:extLst>
      <p:ext uri="{BB962C8B-B14F-4D97-AF65-F5344CB8AC3E}">
        <p14:creationId xmlns:p14="http://schemas.microsoft.com/office/powerpoint/2010/main" val="328009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4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58D1901-709D-2A7B-D513-BF015747D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662" y="5985919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75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BA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FF8CA8-39B3-9D9E-925D-0D67FA281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231" y="1122362"/>
            <a:ext cx="5967664" cy="3353385"/>
          </a:xfrm>
        </p:spPr>
        <p:txBody>
          <a:bodyPr>
            <a:normAutofit/>
          </a:bodyPr>
          <a:lstStyle/>
          <a:p>
            <a:r>
              <a:rPr lang="en-AU" dirty="0"/>
              <a:t>Hold base of condom while withdrawing</a:t>
            </a:r>
          </a:p>
        </p:txBody>
      </p:sp>
      <p:pic>
        <p:nvPicPr>
          <p:cNvPr id="7" name="Picture 6" descr="A blue condom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760D8A92-2AC3-D751-F0EE-9EB67C729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263" y="0"/>
            <a:ext cx="548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88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4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500CA6-60CC-E0E7-8DD6-77E04B8DF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5000" dirty="0"/>
              <a:t>Why is consent important?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61DC28-9842-3D9F-2FBA-81A998542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90611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05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BA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6BE97E-1684-58F7-5E06-17EF475E3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3316"/>
            <a:ext cx="9144000" cy="3721768"/>
          </a:xfrm>
        </p:spPr>
        <p:txBody>
          <a:bodyPr>
            <a:normAutofit/>
          </a:bodyPr>
          <a:lstStyle/>
          <a:p>
            <a:r>
              <a:rPr lang="en-AU" sz="5000" dirty="0"/>
              <a:t>Why is it important to hold the base of the condom?</a:t>
            </a:r>
            <a:br>
              <a:rPr lang="en-AU" sz="5000" dirty="0"/>
            </a:br>
            <a:br>
              <a:rPr lang="en-AU" sz="5000" dirty="0"/>
            </a:br>
            <a:r>
              <a:rPr lang="en-AU" sz="5000" dirty="0"/>
              <a:t>If the condom has ejaculate in it, what should we be careful about?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7EE348-1FCE-2026-34B9-9662B0CEB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6064334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5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F6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AECE80-DBB9-7C38-2C24-D2AF9BC90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46082"/>
            <a:ext cx="9144000" cy="1965835"/>
          </a:xfrm>
        </p:spPr>
        <p:txBody>
          <a:bodyPr/>
          <a:lstStyle/>
          <a:p>
            <a:r>
              <a:rPr lang="en-AU" dirty="0"/>
              <a:t>Remove the condom, tie a knot in it and put it in the bin</a:t>
            </a:r>
          </a:p>
        </p:txBody>
      </p:sp>
    </p:spTree>
    <p:extLst>
      <p:ext uri="{BB962C8B-B14F-4D97-AF65-F5344CB8AC3E}">
        <p14:creationId xmlns:p14="http://schemas.microsoft.com/office/powerpoint/2010/main" val="4079810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F6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116237-5DA1-338B-A4B4-112A5E437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97045"/>
            <a:ext cx="9144000" cy="1663910"/>
          </a:xfrm>
        </p:spPr>
        <p:txBody>
          <a:bodyPr>
            <a:normAutofit/>
          </a:bodyPr>
          <a:lstStyle/>
          <a:p>
            <a:r>
              <a:rPr lang="en-AU" sz="5000" dirty="0"/>
              <a:t>Why put a condom in the bin? </a:t>
            </a:r>
            <a:br>
              <a:rPr lang="en-AU" sz="5000" dirty="0"/>
            </a:br>
            <a:r>
              <a:rPr lang="en-AU" sz="5000" dirty="0"/>
              <a:t>(and not in the toilet!)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58DD54-181B-F640-ACE7-7722EEF4A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53834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23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BA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CFAC50-BF99-1420-1DA8-99C06EFD4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822" y="1224950"/>
            <a:ext cx="11184355" cy="1343502"/>
          </a:xfrm>
        </p:spPr>
        <p:txBody>
          <a:bodyPr/>
          <a:lstStyle/>
          <a:p>
            <a:r>
              <a:rPr lang="en-AU" dirty="0"/>
              <a:t>Look at the wrapper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099688-A633-7713-9A0A-05095B637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9063" y="3107381"/>
            <a:ext cx="8713871" cy="2525669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5000" dirty="0">
                <a:latin typeface="+mj-lt"/>
              </a:rPr>
              <a:t>Check the expiry 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5000" dirty="0">
                <a:latin typeface="+mj-lt"/>
              </a:rPr>
              <a:t>Make sure there’s an air bubble in it</a:t>
            </a:r>
          </a:p>
        </p:txBody>
      </p:sp>
    </p:spTree>
    <p:extLst>
      <p:ext uri="{BB962C8B-B14F-4D97-AF65-F5344CB8AC3E}">
        <p14:creationId xmlns:p14="http://schemas.microsoft.com/office/powerpoint/2010/main" val="281162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BA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F2B0C2-8538-950C-10D0-21091D56A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en-AU" sz="5000" dirty="0"/>
              <a:t>What can happen if a condom has expired or there’s no air bubble in it?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8A9741-DE96-EEDB-471D-A31D61C18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6016490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2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A8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7AF836-9DDF-2296-72F5-18C24E4DF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642" y="1701865"/>
            <a:ext cx="5470358" cy="3454270"/>
          </a:xfrm>
        </p:spPr>
        <p:txBody>
          <a:bodyPr>
            <a:normAutofit/>
          </a:bodyPr>
          <a:lstStyle/>
          <a:p>
            <a:r>
              <a:rPr lang="en-AU" dirty="0"/>
              <a:t>Open the condom packet carefully and remove condom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F0E572-4631-0EF1-6EC0-A4B172472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3706" y="887727"/>
            <a:ext cx="6208294" cy="508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1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A8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C25BBE-2F0E-8F47-EC39-8AF834712A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Why be careful when opening a condom packet?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372252-A004-9AB8-0192-0575478C0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6018004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53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270B3F-9DD9-B886-CAEA-BB5E8CF67C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Check condom is around the right way for unrolling</a:t>
            </a:r>
          </a:p>
        </p:txBody>
      </p:sp>
    </p:spTree>
    <p:extLst>
      <p:ext uri="{BB962C8B-B14F-4D97-AF65-F5344CB8AC3E}">
        <p14:creationId xmlns:p14="http://schemas.microsoft.com/office/powerpoint/2010/main" val="112829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A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527A88-F15A-0A7F-72A3-7F72DD0A4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2196"/>
            <a:ext cx="9144000" cy="2893607"/>
          </a:xfrm>
        </p:spPr>
        <p:txBody>
          <a:bodyPr>
            <a:normAutofit/>
          </a:bodyPr>
          <a:lstStyle/>
          <a:p>
            <a:r>
              <a:rPr lang="en-AU" sz="5000" dirty="0"/>
              <a:t>Which way is the right way?</a:t>
            </a:r>
            <a:br>
              <a:rPr lang="en-AU" sz="5000" dirty="0"/>
            </a:br>
            <a:br>
              <a:rPr lang="en-AU" sz="5000" dirty="0"/>
            </a:br>
            <a:r>
              <a:rPr lang="en-AU" sz="5000" dirty="0"/>
              <a:t>What should you do if you put a condom on the wrong way?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4859D0-686C-D895-34CF-50776D1C6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6004176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295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F6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D84687-D4E3-9F72-38B8-9A7842890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4901"/>
            <a:ext cx="9144000" cy="1888197"/>
          </a:xfrm>
        </p:spPr>
        <p:txBody>
          <a:bodyPr/>
          <a:lstStyle/>
          <a:p>
            <a:r>
              <a:rPr lang="en-AU" dirty="0"/>
              <a:t>Squeeze the tip of the condom to remove air</a:t>
            </a:r>
          </a:p>
        </p:txBody>
      </p:sp>
    </p:spTree>
    <p:extLst>
      <p:ext uri="{BB962C8B-B14F-4D97-AF65-F5344CB8AC3E}">
        <p14:creationId xmlns:p14="http://schemas.microsoft.com/office/powerpoint/2010/main" val="109483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214</Words>
  <Application>Microsoft Office PowerPoint</Application>
  <PresentationFormat>Widescreen</PresentationFormat>
  <Paragraphs>21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Get consent from your partner</vt:lpstr>
      <vt:lpstr>Why is consent important?</vt:lpstr>
      <vt:lpstr>Look at the wrapper</vt:lpstr>
      <vt:lpstr>What can happen if a condom has expired or there’s no air bubble in it?</vt:lpstr>
      <vt:lpstr>Open the condom packet carefully and remove condom</vt:lpstr>
      <vt:lpstr>Why be careful when opening a condom packet?</vt:lpstr>
      <vt:lpstr>Check condom is around the right way for unrolling</vt:lpstr>
      <vt:lpstr>Which way is the right way?  What should you do if you put a condom on the wrong way?</vt:lpstr>
      <vt:lpstr>Squeeze the tip of the condom to remove air</vt:lpstr>
      <vt:lpstr>Why is it important to remove air from the condom?</vt:lpstr>
      <vt:lpstr>While holding the tip, place condom on top of penis/toy/etc</vt:lpstr>
      <vt:lpstr>PowerPoint Presentation</vt:lpstr>
      <vt:lpstr>Roll condom down the entire length of penis/toy/etc</vt:lpstr>
      <vt:lpstr>PowerPoint Presentation</vt:lpstr>
      <vt:lpstr>Apply water-based lubricant</vt:lpstr>
      <vt:lpstr>How can lubricant help?</vt:lpstr>
      <vt:lpstr>Sexy times</vt:lpstr>
      <vt:lpstr>PowerPoint Presentation</vt:lpstr>
      <vt:lpstr>Hold base of condom while withdrawing</vt:lpstr>
      <vt:lpstr>Why is it important to hold the base of the condom?  If the condom has ejaculate in it, what should we be careful about?</vt:lpstr>
      <vt:lpstr>Remove the condom, tie a knot in it and put it in the bin</vt:lpstr>
      <vt:lpstr>Why put a condom in the bin?  (and not in the toilet!)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consent from your partner</dc:title>
  <dc:creator>Natasha Castree</dc:creator>
  <cp:lastModifiedBy>Natasha Castree</cp:lastModifiedBy>
  <cp:revision>2</cp:revision>
  <dcterms:created xsi:type="dcterms:W3CDTF">2023-05-23T04:49:26Z</dcterms:created>
  <dcterms:modified xsi:type="dcterms:W3CDTF">2023-05-25T00:53:49Z</dcterms:modified>
</cp:coreProperties>
</file>